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5" Type="http://schemas.openxmlformats.org/officeDocument/2006/relationships/image" Target="../media/image25.png"/><Relationship Id="rId26" Type="http://schemas.openxmlformats.org/officeDocument/2006/relationships/image" Target="../media/image2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4" Type="http://schemas.openxmlformats.org/officeDocument/2006/relationships/image" Target="../media/image14.png"/><Relationship Id="rId15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7" Type="http://schemas.openxmlformats.org/officeDocument/2006/relationships/image" Target="../media/image1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1" Type="http://schemas.openxmlformats.org/officeDocument/2006/relationships/image" Target="../media/image21.png"/><Relationship Id="rId22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23.png"/><Relationship Id="rId24" Type="http://schemas.openxmlformats.org/officeDocument/2006/relationships/image" Target="../media/image24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127000"/>
            <a:ext cx="9448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6451600" y="317500"/>
            <a:ext cx="3111500" cy="6921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6451600" y="7581900"/>
            <a:ext cx="31115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>
            <a:off x="6451600" y="317500"/>
            <a:ext cx="6921500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5930900" y="254000"/>
            <a:ext cx="11887200" cy="168021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1841500"/>
            <a:ext cx="3708400" cy="692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9105900"/>
            <a:ext cx="3111500" cy="692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317500"/>
            <a:ext cx="6654800" cy="692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7581900"/>
            <a:ext cx="347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5930900" y="13042900"/>
            <a:ext cx="11887200" cy="40132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3700">
                <a:solidFill>
                  <a:srgbClr val="252525"/>
                </a:solidFill>
              </a:rPr>
              <a:t>Attached are copies of:</a:t>
            </a:r>
          </a:p>
          <a:p>
            <a:r>
              <a:rPr lang="en-US" sz="3700">
                <a:solidFill>
                  <a:srgbClr val="252525"/>
                </a:solidFill>
              </a:rPr>
              <a:t>Love Markup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600" y="317500"/>
            <a:ext cx="3594100" cy="692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600" y="7581900"/>
            <a:ext cx="69215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5930900" y="254000"/>
            <a:ext cx="11887200" cy="168021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1600" y="317500"/>
            <a:ext cx="6921500" cy="675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7416800"/>
            <a:ext cx="347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1600" y="317500"/>
            <a:ext cx="5194300" cy="692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1600" y="7581900"/>
            <a:ext cx="69215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1600" y="317500"/>
            <a:ext cx="3937000" cy="692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1600" y="7581900"/>
            <a:ext cx="347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1600" y="317500"/>
            <a:ext cx="6921500" cy="519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1600" y="5854700"/>
            <a:ext cx="6921500" cy="220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6451600" y="8394700"/>
            <a:ext cx="69215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1600" y="317500"/>
            <a:ext cx="4876800" cy="6921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6451600" y="7581900"/>
            <a:ext cx="347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1600" y="317500"/>
            <a:ext cx="5816600" cy="692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1600" y="7581900"/>
            <a:ext cx="5194300" cy="692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